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79" r:id="rId4"/>
    <p:sldId id="281" r:id="rId5"/>
    <p:sldId id="276" r:id="rId6"/>
    <p:sldId id="288" r:id="rId7"/>
    <p:sldId id="286" r:id="rId8"/>
    <p:sldId id="268" r:id="rId9"/>
    <p:sldId id="284" r:id="rId10"/>
    <p:sldId id="285" r:id="rId11"/>
    <p:sldId id="277" r:id="rId12"/>
    <p:sldId id="278" r:id="rId13"/>
    <p:sldId id="28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eGeon Kim" initials="DK" lastIdx="6" clrIdx="0">
    <p:extLst>
      <p:ext uri="{19B8F6BF-5375-455C-9EA6-DF929625EA0E}">
        <p15:presenceInfo xmlns:p15="http://schemas.microsoft.com/office/powerpoint/2012/main" userId="9dce522502c9b7d2" providerId="Windows Live"/>
      </p:ext>
    </p:extLst>
  </p:cmAuthor>
  <p:cmAuthor id="2" name="SWIN" initials="S" lastIdx="1" clrIdx="1">
    <p:extLst>
      <p:ext uri="{19B8F6BF-5375-455C-9EA6-DF929625EA0E}">
        <p15:presenceInfo xmlns:p15="http://schemas.microsoft.com/office/powerpoint/2012/main" userId="SW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8E0"/>
    <a:srgbClr val="9C5BCD"/>
    <a:srgbClr val="480000"/>
    <a:srgbClr val="6C0000"/>
    <a:srgbClr val="760000"/>
    <a:srgbClr val="960000"/>
    <a:srgbClr val="8563C1"/>
    <a:srgbClr val="6441A4"/>
    <a:srgbClr val="461E6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>
        <p:scale>
          <a:sx n="100" d="100"/>
          <a:sy n="100" d="100"/>
        </p:scale>
        <p:origin x="187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8T14:41:42.698" idx="1">
    <p:pos x="10" y="10"/>
    <p:text>https://spri.kr/posts/view/12093?code=industry_trend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8:00:19.918" idx="1">
    <p:pos x="10" y="10"/>
    <p:text>https://biz.chosun.com/site/data/html_dir/2020/04/06/2020040601677.html</p:text>
    <p:extLst>
      <p:ext uri="{C676402C-5697-4E1C-873F-D02D1690AC5C}">
        <p15:threadingInfo xmlns:p15="http://schemas.microsoft.com/office/powerpoint/2012/main" timeZoneBias="-540"/>
      </p:ext>
    </p:extLst>
  </p:cm>
  <p:cm authorId="1" dt="2020-11-08T18:04:39.826" idx="2">
    <p:pos x="10" y="146"/>
    <p:text>https://www.nasmedia.co.kr/%EC%A0%95%EA%B8%B0%EB%B3%B4%EA%B3%A0%EC%84%9C/2019%EB%85%84-6%EC%9B%94-%EA%B8%80%EB%A1%9C%EB%B2%8C-%EC%9D%B8%ED%84%B0%EB%84%B7-%EC%9D%B4%EC%9A%A9-%ED%98%84%ED%99%A9/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08T18:16:11.221" idx="3">
    <p:pos x="10" y="282"/>
    <p:text>https://www.sandbox.co.kr/news/126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16T01:45:26.253" idx="4">
    <p:pos x="10" y="418"/>
    <p:text>https://www.hankyung.com/it/article/2020081172261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AutoClipping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21897-6092-4037-8058-AE34CD8D229F}"/>
              </a:ext>
            </a:extLst>
          </p:cNvPr>
          <p:cNvGrpSpPr/>
          <p:nvPr/>
        </p:nvGrpSpPr>
        <p:grpSpPr>
          <a:xfrm>
            <a:off x="609891" y="2055812"/>
            <a:ext cx="11184875" cy="3298826"/>
            <a:chOff x="609891" y="2055812"/>
            <a:chExt cx="11184875" cy="32988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E316DF-0FAD-4103-9FC6-282C70232AFA}"/>
                </a:ext>
              </a:extLst>
            </p:cNvPr>
            <p:cNvGrpSpPr/>
            <p:nvPr/>
          </p:nvGrpSpPr>
          <p:grpSpPr>
            <a:xfrm>
              <a:off x="609891" y="2055812"/>
              <a:ext cx="3298826" cy="3298826"/>
              <a:chOff x="609891" y="2055812"/>
              <a:chExt cx="3298826" cy="32988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88A5AFF-0287-46B6-B4CC-F5E22D6573BC}"/>
                  </a:ext>
                </a:extLst>
              </p:cNvPr>
              <p:cNvSpPr/>
              <p:nvPr/>
            </p:nvSpPr>
            <p:spPr>
              <a:xfrm>
                <a:off x="609891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5A6BB8-F6F6-43FB-B84C-305F578F060A}"/>
                  </a:ext>
                </a:extLst>
              </p:cNvPr>
              <p:cNvSpPr txBox="1"/>
              <p:nvPr/>
            </p:nvSpPr>
            <p:spPr>
              <a:xfrm>
                <a:off x="977856" y="2920395"/>
                <a:ext cx="25628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FAN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TUBE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40094AF-1DB7-4562-88CE-5F47B8CB9D92}"/>
                </a:ext>
              </a:extLst>
            </p:cNvPr>
            <p:cNvGrpSpPr/>
            <p:nvPr/>
          </p:nvGrpSpPr>
          <p:grpSpPr>
            <a:xfrm>
              <a:off x="4233929" y="2055812"/>
              <a:ext cx="3724141" cy="3298826"/>
              <a:chOff x="4233929" y="2055812"/>
              <a:chExt cx="3724141" cy="329882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3F15023-AF8F-4503-92C1-8E09EAD3A075}"/>
                  </a:ext>
                </a:extLst>
              </p:cNvPr>
              <p:cNvSpPr/>
              <p:nvPr/>
            </p:nvSpPr>
            <p:spPr>
              <a:xfrm>
                <a:off x="4446587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95C86-F06F-473F-AC58-988CE5BF3EBE}"/>
                  </a:ext>
                </a:extLst>
              </p:cNvPr>
              <p:cNvSpPr txBox="1"/>
              <p:nvPr/>
            </p:nvSpPr>
            <p:spPr>
              <a:xfrm>
                <a:off x="4233929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LIVE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ANALYSIS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B98EA03-4EFC-4D85-8D53-BB542E024084}"/>
                </a:ext>
              </a:extLst>
            </p:cNvPr>
            <p:cNvGrpSpPr/>
            <p:nvPr/>
          </p:nvGrpSpPr>
          <p:grpSpPr>
            <a:xfrm>
              <a:off x="8070625" y="2055812"/>
              <a:ext cx="3724141" cy="3298826"/>
              <a:chOff x="8070625" y="2055812"/>
              <a:chExt cx="3724141" cy="329882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71E3CEE-50CF-4C50-9AD8-62B764AEA6F1}"/>
                  </a:ext>
                </a:extLst>
              </p:cNvPr>
              <p:cNvSpPr/>
              <p:nvPr/>
            </p:nvSpPr>
            <p:spPr>
              <a:xfrm>
                <a:off x="8283283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DF8B60-7859-43D8-A857-46736E1F81DD}"/>
                  </a:ext>
                </a:extLst>
              </p:cNvPr>
              <p:cNvSpPr txBox="1"/>
              <p:nvPr/>
            </p:nvSpPr>
            <p:spPr>
              <a:xfrm>
                <a:off x="8070625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EXTRACT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CLIPS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94E9AC7-7471-4C81-848D-5F2472FEB66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08717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9D7D1F-37E7-4D49-BF14-95849B8F1F3C}"/>
                </a:ext>
              </a:extLst>
            </p:cNvPr>
            <p:cNvCxnSpPr>
              <a:cxnSpLocks/>
            </p:cNvCxnSpPr>
            <p:nvPr/>
          </p:nvCxnSpPr>
          <p:spPr>
            <a:xfrm>
              <a:off x="7745413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DE796F-1F81-441F-8063-1D2B2DB471B9}"/>
              </a:ext>
            </a:extLst>
          </p:cNvPr>
          <p:cNvSpPr txBox="1"/>
          <p:nvPr/>
        </p:nvSpPr>
        <p:spPr>
          <a:xfrm>
            <a:off x="3314700" y="4062026"/>
            <a:ext cx="8172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서민성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(Developer)</a:t>
            </a:r>
          </a:p>
          <a:p>
            <a:endParaRPr lang="en-US" altLang="ko-KR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경북대학교 전자공학부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학년 재학중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2017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대륜고등학교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SW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경진대회 동상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2018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대륜고등학교 정보 교과우수상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1702594" y="1840259"/>
            <a:ext cx="9784556" cy="1857375"/>
            <a:chOff x="1569244" y="1840259"/>
            <a:chExt cx="9784556" cy="18573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937951"/>
              <a:ext cx="81724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학년 재학중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2017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SW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경진대회 동상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정보 교과우수상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육군 기술행정병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기록통신장비운용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정비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1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 합격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244" y="1840259"/>
              <a:ext cx="1393031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2020113486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김대건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FA78AA-A096-4EA0-91F9-75F643C744ED}"/>
              </a:ext>
            </a:extLst>
          </p:cNvPr>
          <p:cNvGrpSpPr/>
          <p:nvPr/>
        </p:nvGrpSpPr>
        <p:grpSpPr>
          <a:xfrm>
            <a:off x="729945" y="2364692"/>
            <a:ext cx="10728630" cy="3230127"/>
            <a:chOff x="729945" y="2478992"/>
            <a:chExt cx="1072863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3397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3397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3396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73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네이버 밴드 - 나무위키">
            <a:extLst>
              <a:ext uri="{FF2B5EF4-FFF2-40B4-BE49-F238E27FC236}">
                <a16:creationId xmlns:a16="http://schemas.microsoft.com/office/drawing/2014/main" id="{8DF1D4A4-0395-4B69-A854-89737295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스타그램 - 나무위키">
            <a:extLst>
              <a:ext uri="{FF2B5EF4-FFF2-40B4-BE49-F238E27FC236}">
                <a16:creationId xmlns:a16="http://schemas.microsoft.com/office/drawing/2014/main" id="{5B449802-6A85-447E-AA5C-881ACDD7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27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2887.1 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92D05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111689" y="472439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이용자 수</a:t>
            </a:r>
            <a:endParaRPr lang="en-US" altLang="ko-KR" dirty="0">
              <a:solidFill>
                <a:srgbClr val="00B0F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803 </a:t>
            </a:r>
            <a:r>
              <a: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 </a:t>
            </a:r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(12% </a:t>
            </a:r>
            <a:r>
              <a: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FF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021690" y="470915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198E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198E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198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C198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5311140" y="6212959"/>
            <a:ext cx="65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 정책연구소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MCNs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사업자 동향</a:t>
            </a:r>
          </a:p>
        </p:txBody>
      </p:sp>
      <p:pic>
        <p:nvPicPr>
          <p:cNvPr id="3" name="Picture 4" descr="카카오TV 모바일 방송하기 기능 추가 안내">
            <a:extLst>
              <a:ext uri="{FF2B5EF4-FFF2-40B4-BE49-F238E27FC236}">
                <a16:creationId xmlns:a16="http://schemas.microsoft.com/office/drawing/2014/main" id="{7F5BE220-80AF-400D-A720-3DE388335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r="27404"/>
          <a:stretch/>
        </p:blipFill>
        <p:spPr bwMode="auto">
          <a:xfrm>
            <a:off x="5127871" y="2514000"/>
            <a:ext cx="1936256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아프리카TV - AfreecaTV - Apps en Google Play">
            <a:extLst>
              <a:ext uri="{FF2B5EF4-FFF2-40B4-BE49-F238E27FC236}">
                <a16:creationId xmlns:a16="http://schemas.microsoft.com/office/drawing/2014/main" id="{AED588EB-75C1-463F-8CF4-9D0958E532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359" y1="18555" x2="48047" y2="23047"/>
                        <a14:foregroundMark x1="44141" y1="72656" x2="49219" y2="73242"/>
                        <a14:foregroundMark x1="54102" y1="74219" x2="61328" y2="70117"/>
                        <a14:foregroundMark x1="64844" y1="68359" x2="64844" y2="68359"/>
                        <a14:foregroundMark x1="66016" y1="67383" x2="62500" y2="70117"/>
                        <a14:foregroundMark x1="55859" y1="72852" x2="50195" y2="73047"/>
                        <a14:foregroundMark x1="43164" y1="72656" x2="34180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11020" r="12414" b="10293"/>
          <a:stretch/>
        </p:blipFill>
        <p:spPr bwMode="auto">
          <a:xfrm>
            <a:off x="1584872" y="2439000"/>
            <a:ext cx="1980000" cy="198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witch, twitch.tv icon icon - Free download on Iconfinder">
            <a:extLst>
              <a:ext uri="{FF2B5EF4-FFF2-40B4-BE49-F238E27FC236}">
                <a16:creationId xmlns:a16="http://schemas.microsoft.com/office/drawing/2014/main" id="{F40DA618-AC08-44EB-9CDC-F908433E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26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2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6546604" y="6209856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플레이보드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 유튜브 채널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A62E5-ED10-4029-BFAD-ECD1CEA7D0AD}"/>
              </a:ext>
            </a:extLst>
          </p:cNvPr>
          <p:cNvSpPr/>
          <p:nvPr/>
        </p:nvSpPr>
        <p:spPr>
          <a:xfrm>
            <a:off x="1582615" y="2055813"/>
            <a:ext cx="644769" cy="3371972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B1459-FBD0-44EF-A30D-54E126DF7898}"/>
              </a:ext>
            </a:extLst>
          </p:cNvPr>
          <p:cNvSpPr/>
          <p:nvPr/>
        </p:nvSpPr>
        <p:spPr>
          <a:xfrm>
            <a:off x="2913184" y="3083175"/>
            <a:ext cx="644769" cy="2344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CFBCA-D657-4508-9937-9531829AC28B}"/>
              </a:ext>
            </a:extLst>
          </p:cNvPr>
          <p:cNvSpPr/>
          <p:nvPr/>
        </p:nvSpPr>
        <p:spPr>
          <a:xfrm>
            <a:off x="4243753" y="3704499"/>
            <a:ext cx="644769" cy="17232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FC70E7-74FC-4DB8-8DF7-D859C55ABA94}"/>
              </a:ext>
            </a:extLst>
          </p:cNvPr>
          <p:cNvCxnSpPr/>
          <p:nvPr/>
        </p:nvCxnSpPr>
        <p:spPr>
          <a:xfrm>
            <a:off x="1131276" y="5427785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5046FA-A467-4749-BF87-DBEDEBEC2303}"/>
              </a:ext>
            </a:extLst>
          </p:cNvPr>
          <p:cNvSpPr txBox="1"/>
          <p:nvPr/>
        </p:nvSpPr>
        <p:spPr>
          <a:xfrm>
            <a:off x="1465383" y="209098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9981-3010-448F-A598-D66F6CA50F65}"/>
              </a:ext>
            </a:extLst>
          </p:cNvPr>
          <p:cNvSpPr txBox="1"/>
          <p:nvPr/>
        </p:nvSpPr>
        <p:spPr>
          <a:xfrm>
            <a:off x="2816467" y="315473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CE522-2D0B-4359-837A-72F7FFE1A8A4}"/>
              </a:ext>
            </a:extLst>
          </p:cNvPr>
          <p:cNvSpPr txBox="1"/>
          <p:nvPr/>
        </p:nvSpPr>
        <p:spPr>
          <a:xfrm>
            <a:off x="4126521" y="376715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0769-547C-4547-90DE-0A4C1EE0D2CF}"/>
              </a:ext>
            </a:extLst>
          </p:cNvPr>
          <p:cNvSpPr txBox="1"/>
          <p:nvPr/>
        </p:nvSpPr>
        <p:spPr>
          <a:xfrm>
            <a:off x="1465382" y="5462954"/>
            <a:ext cx="8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5A6BA-1B94-439A-9CD7-358494A77FDE}"/>
              </a:ext>
            </a:extLst>
          </p:cNvPr>
          <p:cNvSpPr txBox="1"/>
          <p:nvPr/>
        </p:nvSpPr>
        <p:spPr>
          <a:xfrm>
            <a:off x="2749060" y="5462954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스트리밍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0219-4684-4C38-82BE-B9EAAA1345F2}"/>
              </a:ext>
            </a:extLst>
          </p:cNvPr>
          <p:cNvSpPr txBox="1"/>
          <p:nvPr/>
        </p:nvSpPr>
        <p:spPr>
          <a:xfrm>
            <a:off x="4126520" y="558068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VLOG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77E31-A409-4C19-9D76-073C472BBD96}"/>
              </a:ext>
            </a:extLst>
          </p:cNvPr>
          <p:cNvSpPr/>
          <p:nvPr/>
        </p:nvSpPr>
        <p:spPr>
          <a:xfrm>
            <a:off x="7282962" y="2329320"/>
            <a:ext cx="644769" cy="3098464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0DF67-36F9-44C4-B6D2-B1AC63B293ED}"/>
              </a:ext>
            </a:extLst>
          </p:cNvPr>
          <p:cNvSpPr/>
          <p:nvPr/>
        </p:nvSpPr>
        <p:spPr>
          <a:xfrm>
            <a:off x="8613531" y="4240408"/>
            <a:ext cx="644769" cy="1187376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825175-11CC-473B-A65A-BE567B2DD1E8}"/>
              </a:ext>
            </a:extLst>
          </p:cNvPr>
          <p:cNvSpPr/>
          <p:nvPr/>
        </p:nvSpPr>
        <p:spPr>
          <a:xfrm>
            <a:off x="9944100" y="5058448"/>
            <a:ext cx="644769" cy="369333"/>
          </a:xfrm>
          <a:prstGeom prst="rect">
            <a:avLst/>
          </a:prstGeom>
          <a:solidFill>
            <a:srgbClr val="4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F69995-4B9B-4326-B0F0-F43E54BBD129}"/>
              </a:ext>
            </a:extLst>
          </p:cNvPr>
          <p:cNvCxnSpPr/>
          <p:nvPr/>
        </p:nvCxnSpPr>
        <p:spPr>
          <a:xfrm>
            <a:off x="6831623" y="5427784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90573D-7175-437F-A718-2ED8245DDCDB}"/>
              </a:ext>
            </a:extLst>
          </p:cNvPr>
          <p:cNvSpPr txBox="1"/>
          <p:nvPr/>
        </p:nvSpPr>
        <p:spPr>
          <a:xfrm>
            <a:off x="6919545" y="19318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7253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7E99-EFBF-4321-9B0D-5AB0C46270EC}"/>
              </a:ext>
            </a:extLst>
          </p:cNvPr>
          <p:cNvSpPr txBox="1"/>
          <p:nvPr/>
        </p:nvSpPr>
        <p:spPr>
          <a:xfrm>
            <a:off x="8483110" y="3876888"/>
            <a:ext cx="9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3829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6426E-9C9D-4E66-A9E5-7B38F199086C}"/>
              </a:ext>
            </a:extLst>
          </p:cNvPr>
          <p:cNvSpPr txBox="1"/>
          <p:nvPr/>
        </p:nvSpPr>
        <p:spPr>
          <a:xfrm>
            <a:off x="9826865" y="4658973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D876C-AC0C-40DB-81B9-B3F356B07FD4}"/>
              </a:ext>
            </a:extLst>
          </p:cNvPr>
          <p:cNvSpPr txBox="1"/>
          <p:nvPr/>
        </p:nvSpPr>
        <p:spPr>
          <a:xfrm>
            <a:off x="6998677" y="5462953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4980B-CF4A-4EAA-B3E5-AC871E587CC2}"/>
              </a:ext>
            </a:extLst>
          </p:cNvPr>
          <p:cNvSpPr txBox="1"/>
          <p:nvPr/>
        </p:nvSpPr>
        <p:spPr>
          <a:xfrm>
            <a:off x="8449407" y="5462953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A72C-75CF-4207-929C-180EF53C6F64}"/>
              </a:ext>
            </a:extLst>
          </p:cNvPr>
          <p:cNvSpPr txBox="1"/>
          <p:nvPr/>
        </p:nvSpPr>
        <p:spPr>
          <a:xfrm>
            <a:off x="9659813" y="5462952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9A228-E20E-4C1A-A4B4-E05FE6C0A080}"/>
              </a:ext>
            </a:extLst>
          </p:cNvPr>
          <p:cNvSpPr txBox="1"/>
          <p:nvPr/>
        </p:nvSpPr>
        <p:spPr>
          <a:xfrm>
            <a:off x="846257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654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1" grpId="0"/>
      <p:bldP spid="22" grpId="0"/>
      <p:bldP spid="20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: Analyze Live Broadcast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3048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: Live Auto Clip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445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229</Words>
  <Application>Microsoft Office PowerPoint</Application>
  <PresentationFormat>와이드스크린</PresentationFormat>
  <Paragraphs>83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나눔바른고딕 Light</vt:lpstr>
      <vt:lpstr>나눔스퀘어 ExtraBold</vt:lpstr>
      <vt:lpstr>나눔스퀘어 Light</vt:lpstr>
      <vt:lpstr>맑은 고딕</vt:lpstr>
      <vt:lpstr>Arial</vt:lpstr>
      <vt:lpstr>Office 테마</vt:lpstr>
      <vt:lpstr>AutoClipping</vt:lpstr>
      <vt:lpstr>Problem</vt:lpstr>
      <vt:lpstr>Problem</vt:lpstr>
      <vt:lpstr>Solution</vt:lpstr>
      <vt:lpstr>Market Validation</vt:lpstr>
      <vt:lpstr>Market Validation</vt:lpstr>
      <vt:lpstr>Market Size</vt:lpstr>
      <vt:lpstr>Product : Analyze Live Broadcast</vt:lpstr>
      <vt:lpstr>Product : Live Auto Clip</vt:lpstr>
      <vt:lpstr>Business Model</vt:lpstr>
      <vt:lpstr>Team</vt:lpstr>
      <vt:lpstr>User Testimonials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SWIN</cp:lastModifiedBy>
  <cp:revision>53</cp:revision>
  <dcterms:created xsi:type="dcterms:W3CDTF">2020-10-28T10:23:35Z</dcterms:created>
  <dcterms:modified xsi:type="dcterms:W3CDTF">2020-11-18T06:51:22Z</dcterms:modified>
</cp:coreProperties>
</file>